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9675" cy="1008062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77640" y="2567880"/>
            <a:ext cx="6803280" cy="5428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02120"/>
            <a:ext cx="6803280" cy="780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t-BR" sz="4400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2592000" y="1188000"/>
            <a:ext cx="5687640" cy="1113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pt-BR" sz="3600" strike="noStrike">
                <a:solidFill>
                  <a:srgbClr val="1b75bc"/>
                </a:solidFill>
                <a:latin typeface="Arial"/>
              </a:rPr>
              <a:t>Lançamento do livro </a:t>
            </a:r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0" y="2092680"/>
            <a:ext cx="7559640" cy="71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t-BR" sz="2100" strike="noStrike">
                <a:solidFill>
                  <a:srgbClr val="0066b3"/>
                </a:solidFill>
                <a:latin typeface="Arial"/>
                <a:ea typeface="Droid Sans Fallback"/>
              </a:rPr>
              <a:t>Título da obra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8" name="CustomShape 3"/>
          <p:cNvSpPr/>
          <p:nvPr/>
        </p:nvSpPr>
        <p:spPr>
          <a:xfrm>
            <a:off x="0" y="2716200"/>
            <a:ext cx="7559640" cy="52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2200" strike="noStrike">
                <a:solidFill>
                  <a:srgbClr val="0066b3"/>
                </a:solidFill>
                <a:latin typeface="Arial"/>
                <a:ea typeface="WenQuanYi Micro Hei"/>
              </a:rPr>
              <a:t>Autor</a:t>
            </a:r>
            <a:endParaRPr/>
          </a:p>
        </p:txBody>
      </p:sp>
      <p:sp>
        <p:nvSpPr>
          <p:cNvPr id="39" name="CustomShape 4"/>
          <p:cNvSpPr/>
          <p:nvPr/>
        </p:nvSpPr>
        <p:spPr>
          <a:xfrm>
            <a:off x="3629520" y="3528000"/>
            <a:ext cx="3750120" cy="475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/>
            <a:r>
              <a:rPr b="1" lang="pt-BR" sz="1700" strike="noStrike">
                <a:solidFill>
                  <a:srgbClr val="0066cc"/>
                </a:solidFill>
                <a:latin typeface="Arial"/>
                <a:ea typeface="Arial"/>
              </a:rPr>
              <a:t>A sinopse deverái apresentar as informações chave do seu livro (o enredo, o tema, …). Tem de ser uma forma de captar a atenção da pessoa que a vai ler, sem ter de mostrar todo conteúdo. </a:t>
            </a:r>
            <a:r>
              <a:rPr b="1" lang="pt-BR" sz="1700" strike="noStrike">
                <a:solidFill>
                  <a:srgbClr val="0066cc"/>
                </a:solidFill>
                <a:latin typeface="Arial"/>
                <a:ea typeface="Arial"/>
              </a:rPr>
              <a:t>O texto do resumo deverá ser elaborado em língua portuguesa e conter no mínimo 250 e no máximo 400 palavras, em parágrafo único, sem recuos, sem tabulações, sem marcadores ou numeradores, sem cabeçalho e rodapé, sem citações e referências, sem inclusão de tabelas, diagramas, desenhos ou figuras. O texto será apresentado em formato de pôster com as dimensões: XXXXXXXXXXXXXXXXXXXXXXXXXXXXXXXXXXXXXXX</a:t>
            </a:r>
            <a:endParaRPr/>
          </a:p>
        </p:txBody>
      </p:sp>
      <p:sp>
        <p:nvSpPr>
          <p:cNvPr id="40" name="CustomShape 5"/>
          <p:cNvSpPr/>
          <p:nvPr/>
        </p:nvSpPr>
        <p:spPr>
          <a:xfrm>
            <a:off x="288000" y="3600000"/>
            <a:ext cx="3168000" cy="50400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TextShape 6"/>
          <p:cNvSpPr txBox="1"/>
          <p:nvPr/>
        </p:nvSpPr>
        <p:spPr>
          <a:xfrm>
            <a:off x="1154880" y="4608000"/>
            <a:ext cx="100512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pt-BR">
                <a:latin typeface="Arial"/>
              </a:rPr>
              <a:t>Imagem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