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7559675" cy="1008062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77640" y="2567880"/>
            <a:ext cx="6803280" cy="5428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77640" y="2567880"/>
            <a:ext cx="6803280" cy="5428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7640" y="402120"/>
            <a:ext cx="6803280" cy="7802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t-BR" sz="4400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2592000" y="1188000"/>
            <a:ext cx="4895640" cy="111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pt-BR" sz="3600" strike="noStrike">
                <a:solidFill>
                  <a:srgbClr val="1b75bc"/>
                </a:solidFill>
                <a:latin typeface="Arial"/>
              </a:rPr>
              <a:t>MOSTRA CULTURAL</a:t>
            </a:r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0" y="2092680"/>
            <a:ext cx="7559640" cy="57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t-BR" strike="noStrike">
                <a:solidFill>
                  <a:srgbClr val="0066b3"/>
                </a:solidFill>
                <a:latin typeface="Arial"/>
              </a:rPr>
              <a:t>Nome do Município- sigla do estado</a:t>
            </a:r>
            <a:endParaRPr/>
          </a:p>
        </p:txBody>
      </p:sp>
      <p:sp>
        <p:nvSpPr>
          <p:cNvPr id="38" name="CustomShape 3"/>
          <p:cNvSpPr/>
          <p:nvPr/>
        </p:nvSpPr>
        <p:spPr>
          <a:xfrm>
            <a:off x="72000" y="2664000"/>
            <a:ext cx="7559640" cy="52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t-BR" strike="noStrike">
                <a:solidFill>
                  <a:srgbClr val="0066b3"/>
                </a:solidFill>
                <a:latin typeface="Arial"/>
                <a:ea typeface="WenQuanYi Micro Hei"/>
              </a:rPr>
              <a:t>Título (Deverá sintetizar o elemento e/ou os elementos objeto da divulgação)</a:t>
            </a:r>
            <a:endParaRPr/>
          </a:p>
        </p:txBody>
      </p:sp>
      <p:sp>
        <p:nvSpPr>
          <p:cNvPr id="39" name="CustomShape 4"/>
          <p:cNvSpPr/>
          <p:nvPr/>
        </p:nvSpPr>
        <p:spPr>
          <a:xfrm>
            <a:off x="432000" y="3528000"/>
            <a:ext cx="6695640" cy="341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/>
            <a:r>
              <a:rPr b="1" lang="pt-BR" strike="noStrike">
                <a:solidFill>
                  <a:srgbClr val="0066b3"/>
                </a:solidFill>
                <a:latin typeface="Arial"/>
              </a:rPr>
              <a:t>Resumo: </a:t>
            </a:r>
            <a:r>
              <a:rPr lang="pt-BR" strike="noStrike">
                <a:solidFill>
                  <a:srgbClr val="0066cc"/>
                </a:solidFill>
                <a:latin typeface="Arial"/>
                <a:ea typeface="Arial"/>
              </a:rPr>
              <a:t>O texto do resumo deverá ser elaborado em língua portuguesa e conter no mínimo 250 e no máximo 400 palavras, em parágrafo único, sem recuos, sem tabulações, sem marcadores ou numeradores, sem cabeçalho e rodapé, sem citações e referências, sem inclusão de tabelas, diagramas, desenhos ou figuras. Deverão ser evitados símbolos e contrações que não sejam de uso corrente. Tamanho do papel: A4, sem numeração de página. Orientação: retrato. Margens: superior (3 cm), inferior (2 cm), esquerda (2 cm) e direita (2 cm). Fonte: Arial. Tamanho da fonte: 11. Espaçamento entre linhas: 1 cm (simples). Alinhamento: justificado. Quando houver nomes científicos e/ou palavras estrangeiras, usar itálico. Usar maiúscula somente nesses casos: primeira letra de frases, nomes próprios e siglas. O resumo deverá conter: uma breve apresentação do município e apresentação do aspecto cultural divulgado. O trabalho poderá conter no máximo três autores e/ou responsáveis pela mostra. Apenas um dos autores deverá submeter o trabalho e incluir o nome dos demais participantes. </a:t>
            </a:r>
            <a:endParaRPr/>
          </a:p>
          <a:p>
            <a:pPr algn="just"/>
            <a:r>
              <a:rPr lang="pt-BR" strike="noStrike">
                <a:solidFill>
                  <a:srgbClr val="0066b3"/>
                </a:solidFill>
                <a:latin typeface="Arial"/>
              </a:rPr>
              <a:t>Será permitido o uso de imagens (Divulgação será de responsabilidade dos autores/responsáveis)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